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49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30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96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59DF-5C45-4805-9757-BED2C5A6665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1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2060-3BF9-4CCD-BCFA-F5FD1E61BF6B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96AC-D3EF-4672-B1FA-1FC9191E473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8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CFB9-3F28-4C54-AAE5-6A929492CAF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0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7C5E-E8C3-4DE8-AAE4-EE82E844DC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1B27-ABA5-48FF-899B-FF7FB61AFA9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0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281D-1B9D-4D75-B4F5-B808A87F1A8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4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D350-6B07-4CFC-A1D8-63AC4F66040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39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6C7B-9812-42F6-B6AE-1A5394AB0EAB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40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A6C8-9A6F-48C0-92B1-98F9AB1AA8F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46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8673C-F8DF-44EB-8D93-B39D17254DE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6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44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2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95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7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03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9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6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2142-A022-4466-80B5-6FCDB8DB2485}" type="datetimeFigureOut">
              <a:rPr lang="vi-VN" smtClean="0"/>
              <a:t>15/04/2020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301E-F5C6-4489-BA88-6F91195130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6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9FBBC-E793-49BF-8F4E-DA05EA3A321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vi-VN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ea typeface="+mn-ea"/>
                <a:cs typeface="Times New Roman"/>
              </a:rPr>
              <a:t>Lĩnh vực: PTTC</a:t>
            </a:r>
            <a:br>
              <a:rPr lang="vi-VN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ea typeface="+mn-ea"/>
                <a:cs typeface="Times New Roman"/>
              </a:rPr>
            </a:br>
            <a:r>
              <a:rPr lang="vi-VN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ea typeface="+mn-ea"/>
                <a:cs typeface="Times New Roman"/>
              </a:rPr>
              <a:t>Đề tài: Bò chui qua cổng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kern="10" dirty="0">
                <a:solidFill>
                  <a:srgbClr val="33339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Lớp : Nhà trẻ số 1</a:t>
            </a:r>
          </a:p>
          <a:p>
            <a:endParaRPr lang="vi-V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78032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vi-VN" sz="20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PHÒNG GIÁO DỤC VÀ ĐÀO TẠO QUẬN THANH XUÂN</a:t>
            </a:r>
            <a:br>
              <a:rPr kumimoji="0" lang="vi-VN" sz="20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vi-VN" sz="20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TRƯỜNG MẦM NON ÁNH SAO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2768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31066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+mj-lt"/>
              </a:rPr>
              <a:t>LĨNH VỰC PHÁT TRIỂN THỂ CHẤT</a:t>
            </a:r>
          </a:p>
          <a:p>
            <a:pPr algn="ctr"/>
            <a:r>
              <a:rPr lang="vi-VN" sz="4000" dirty="0" smtClean="0">
                <a:latin typeface="+mj-lt"/>
              </a:rPr>
              <a:t>ĐỀ TÀI: NHẢY QUA VẠCH KẺ</a:t>
            </a:r>
            <a:endParaRPr lang="vi-VN" sz="4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708" y="566124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kern="10" dirty="0">
                <a:solidFill>
                  <a:srgbClr val="33339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Lớp : Nhà trẻ số 1</a:t>
            </a:r>
          </a:p>
        </p:txBody>
      </p:sp>
    </p:spTree>
    <p:extLst>
      <p:ext uri="{BB962C8B-B14F-4D97-AF65-F5344CB8AC3E}">
        <p14:creationId xmlns:p14="http://schemas.microsoft.com/office/powerpoint/2010/main" val="366802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đích – Yêu cầu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Kiến thức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nhớ tên vận động và biết nhảy qua vạch kẻ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Kĩ năng: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just">
              <a:spcAft>
                <a:spcPts val="0"/>
              </a:spcAft>
            </a:pPr>
            <a:r>
              <a:rPr lang="vi-VN" sz="28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2800" dirty="0" smtClean="0">
                <a:effectLst/>
                <a:latin typeface="Times New Roman"/>
                <a:ea typeface="Times New Roman"/>
                <a:cs typeface="Times New Roman"/>
              </a:rPr>
              <a:t>- Trẻ biết nhún bật liên tục để bật qua các vạch kẻ mà không chạm vạch</a:t>
            </a:r>
            <a:endParaRPr lang="vi-VN" sz="28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effectLst/>
                <a:latin typeface="Times New Roman"/>
                <a:ea typeface="Times New Roman"/>
                <a:cs typeface="Times New Roman"/>
              </a:rPr>
              <a:t> - Phát triển tố chất nhanh nhẹn khéo léo cho trẻ</a:t>
            </a:r>
            <a:endParaRPr lang="vi-VN" sz="28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pt-BR" sz="2800" dirty="0" smtClean="0">
                <a:effectLst/>
                <a:latin typeface="Times New Roman"/>
                <a:ea typeface="Times New Roman"/>
                <a:cs typeface="Times New Roman"/>
              </a:rPr>
              <a:t>Trẻ biết phản xạ chạy để tham gia trò chơi</a:t>
            </a:r>
            <a:endParaRPr lang="vi-VN" sz="2800" dirty="0" smtClean="0">
              <a:effectLst/>
              <a:latin typeface=".VnTime"/>
              <a:ea typeface="Times New Roman"/>
              <a:cs typeface="Times New 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spcAft>
                <a:spcPts val="0"/>
              </a:spcAft>
            </a:pPr>
            <a:r>
              <a:rPr lang="pt-BR" sz="2800" dirty="0" smtClean="0"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pt-BR" sz="2800" dirty="0" smtClean="0">
                <a:effectLst/>
                <a:latin typeface="Times New Roman"/>
                <a:ea typeface="Times New Roman"/>
                <a:cs typeface="Times New Roman"/>
              </a:rPr>
              <a:t>Rèn tính kỷ luật cho trẻ</a:t>
            </a:r>
            <a:endParaRPr lang="vi-VN" sz="28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54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252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Khởi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5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vi-VN" sz="54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nhanh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chậm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hơp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smtClean="0">
                <a:latin typeface="Arial"/>
                <a:ea typeface="Times New Roman"/>
                <a:cs typeface="Times New Roman"/>
              </a:rPr>
              <a:t>“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Anh 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phi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effectLst/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4800" dirty="0" smtClean="0">
                <a:effectLst/>
                <a:latin typeface="Arial"/>
                <a:ea typeface="Times New Roman"/>
                <a:cs typeface="Times New Roman"/>
              </a:rPr>
              <a:t>” </a:t>
            </a:r>
            <a:r>
              <a:rPr lang="en-US" sz="4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rồi</a:t>
            </a:r>
            <a:r>
              <a:rPr lang="en-US" sz="4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đứng</a:t>
            </a:r>
            <a:r>
              <a:rPr lang="en-US" sz="4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tại</a:t>
            </a:r>
            <a:r>
              <a:rPr lang="en-US" sz="4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chỗ</a:t>
            </a:r>
            <a:r>
              <a:rPr lang="en-US" sz="48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vi-VN" sz="48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0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2: Trọng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endParaRPr lang="vi-VN" sz="54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i="1" dirty="0" smtClean="0">
                <a:effectLst/>
                <a:latin typeface="Times New Roman"/>
                <a:ea typeface="Times New Roman"/>
                <a:cs typeface="Times New Roman"/>
              </a:rPr>
              <a:t>BTPTC: </a:t>
            </a:r>
            <a:r>
              <a:rPr lang="en-US" sz="4400" b="1" i="1" dirty="0" err="1" smtClean="0">
                <a:effectLst/>
                <a:latin typeface="Times New Roman"/>
                <a:ea typeface="Times New Roman"/>
                <a:cs typeface="Times New Roman"/>
              </a:rPr>
              <a:t>Máy</a:t>
            </a:r>
            <a:r>
              <a:rPr lang="en-US" sz="4400" b="1" i="1" dirty="0" smtClean="0">
                <a:effectLst/>
                <a:latin typeface="Times New Roman"/>
                <a:ea typeface="Times New Roman"/>
                <a:cs typeface="Times New Roman"/>
              </a:rPr>
              <a:t> bay</a:t>
            </a:r>
            <a:endParaRPr lang="vi-VN" sz="4400" dirty="0" smtClean="0">
              <a:effectLst/>
              <a:latin typeface=".VnTime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vi-VN" sz="440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Máy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bay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3 - 4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vi-VN" sz="4400" dirty="0" smtClean="0">
              <a:effectLst/>
              <a:latin typeface=".VnTime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 -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Độngtác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Máy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bay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cất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cánh</a:t>
            </a:r>
            <a:endParaRPr lang="vi-VN" sz="4400" dirty="0" smtClean="0">
              <a:effectLst/>
              <a:latin typeface=".VnTime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 -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3:Máy bay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hạ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cánh</a:t>
            </a:r>
            <a:endParaRPr lang="vi-VN" sz="44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88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35370" cy="700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4782"/>
            <a:ext cx="9144000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VĐCB:</a:t>
            </a:r>
            <a:r>
              <a:rPr lang="en-US" sz="5400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i="1" dirty="0" err="1" smtClean="0">
                <a:effectLst/>
                <a:latin typeface="Times New Roman"/>
                <a:ea typeface="Times New Roman"/>
                <a:cs typeface="Times New Roman"/>
              </a:rPr>
              <a:t>Nhảy</a:t>
            </a: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5400" b="1" i="1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i="1" dirty="0" err="1" smtClean="0">
                <a:effectLst/>
                <a:latin typeface="Times New Roman"/>
                <a:ea typeface="Times New Roman"/>
                <a:cs typeface="Times New Roman"/>
              </a:rPr>
              <a:t>kẻ</a:t>
            </a:r>
            <a:endParaRPr lang="en-US" sz="5400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vi-VN" sz="16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Sơ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3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song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song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5-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7cm</a:t>
            </a:r>
            <a:endParaRPr lang="vi-VN" sz="32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giới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thiệu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VĐ “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Nhảy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qua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” VĐ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mẫu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ở TTCB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XP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nhún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bật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tục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bật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nhảy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bật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nhảy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chạm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vi-VN" sz="32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1-2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khá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mẫu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sửa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sai</a:t>
            </a:r>
            <a:endParaRPr lang="vi-VN" sz="3200" dirty="0" smtClean="0"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lượt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bao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quát</a:t>
            </a:r>
            <a:r>
              <a:rPr lang="en-US" sz="3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endParaRPr lang="vi-VN" sz="32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972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58" y="0"/>
            <a:ext cx="91206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TCVĐ: </a:t>
            </a:r>
            <a:r>
              <a:rPr lang="en-US" sz="5400" b="1" i="1" dirty="0" err="1" smtClean="0">
                <a:effectLst/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i="1" dirty="0" err="1" smtClean="0">
                <a:effectLst/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i="1" dirty="0" err="1" smtClean="0">
                <a:effectLst/>
                <a:latin typeface="Times New Roman"/>
                <a:ea typeface="Times New Roman"/>
                <a:cs typeface="Times New Roman"/>
              </a:rPr>
              <a:t>sân</a:t>
            </a:r>
            <a:r>
              <a:rPr lang="en-US" sz="5400" b="1" i="1" dirty="0" smtClean="0">
                <a:effectLst/>
                <a:latin typeface="Times New Roman"/>
                <a:ea typeface="Times New Roman"/>
                <a:cs typeface="Times New Roman"/>
              </a:rPr>
              <a:t> bay</a:t>
            </a:r>
            <a:endParaRPr lang="vi-VN" sz="5400" dirty="0" smtClean="0">
              <a:effectLst/>
              <a:latin typeface=".VnTime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máy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bay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sân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bay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vi-VN" sz="44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2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0648"/>
            <a:ext cx="90364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5400" b="1" dirty="0" smtClean="0">
                <a:effectLst/>
                <a:latin typeface="Times New Roman"/>
                <a:ea typeface="Times New Roman"/>
                <a:cs typeface="Times New Roman"/>
              </a:rPr>
              <a:t> 3:Hồi </a:t>
            </a:r>
            <a:r>
              <a:rPr lang="en-US" sz="5400" b="1" dirty="0" err="1" smtClean="0">
                <a:effectLst/>
                <a:latin typeface="Times New Roman"/>
                <a:ea typeface="Times New Roman"/>
                <a:cs typeface="Times New Roman"/>
              </a:rPr>
              <a:t>tĩnh</a:t>
            </a:r>
            <a:endParaRPr lang="vi-VN" sz="5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vi-VN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nhẹ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nhàng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phòng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dirty="0" err="1" smtClean="0">
                <a:effectLst/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vi-VN" sz="44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20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391400" cy="2209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18665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Lĩnh vực: PTTC Đề tài: Bò chui qua cổng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vực: PTTC Đề tài: Bò chui qua cổng</dc:title>
  <dc:creator>chihanh</dc:creator>
  <cp:lastModifiedBy>hann2</cp:lastModifiedBy>
  <cp:revision>9</cp:revision>
  <dcterms:created xsi:type="dcterms:W3CDTF">2020-04-13T11:56:13Z</dcterms:created>
  <dcterms:modified xsi:type="dcterms:W3CDTF">2020-04-15T02:02:18Z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MPSD">
    <vt:lpwstr>K</vt:lpwstr>
  </property>
</Properties>
</file>